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70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643D"/>
    <a:srgbClr val="E09F44"/>
    <a:srgbClr val="FEF4B5"/>
    <a:srgbClr val="503934"/>
    <a:srgbClr val="535CCD"/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1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4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22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8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o-RO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spc="300" dirty="0">
                <a:solidFill>
                  <a:srgbClr val="54BC9B"/>
                </a:solidFill>
              </a:rPr>
              <a:t>Aplicație laser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ro-RO" sz="3000" b="1" spc="300" dirty="0">
                <a:solidFill>
                  <a:srgbClr val="54BC9B"/>
                </a:solidFill>
              </a:rPr>
              <a:t>Domeniul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ro-RO" sz="3000" b="1" spc="300" dirty="0">
                <a:solidFill>
                  <a:srgbClr val="54BC9B"/>
                </a:solidFill>
              </a:rPr>
              <a:t>Științific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1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17240" y="1934830"/>
            <a:ext cx="7931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Laserul este folosit în multe domenii științifice. În mod particular, în biologie și în cercetare medicală, pensetele optice pot fi folosite pentru captarea și </a:t>
            </a:r>
            <a:r>
              <a:rPr lang="pt-BR" sz="3000" b="1" spc="100" dirty="0">
                <a:solidFill>
                  <a:schemeClr val="bg1"/>
                </a:solidFill>
              </a:rPr>
              <a:t>manipularea particulelor mici</a:t>
            </a:r>
            <a:r>
              <a:rPr lang="pt-BR" sz="3000" b="1" spc="100" dirty="0">
                <a:solidFill>
                  <a:srgbClr val="54BC9B"/>
                </a:solidFill>
              </a:rPr>
              <a:t>, cum ar fi bacteriile sau părțile celulelor vii.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DOMENIUL ȘTIINȚIFIC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1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PENSETA OPTICĂ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39752" y="1556792"/>
            <a:ext cx="4464496" cy="4608512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85EC278-D166-431E-BB5C-F78507189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4" y="1659269"/>
            <a:ext cx="417195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13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83567" y="2276872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E09F44"/>
                </a:solidFill>
              </a:rPr>
              <a:t>Laserele permit cercetătorilor să </a:t>
            </a:r>
            <a:r>
              <a:rPr lang="pt-BR" sz="3000" b="1" spc="100" dirty="0">
                <a:solidFill>
                  <a:schemeClr val="bg1"/>
                </a:solidFill>
              </a:rPr>
              <a:t>mărească rezoluția imaginii</a:t>
            </a:r>
            <a:r>
              <a:rPr lang="pt-BR" sz="3000" b="1" spc="100" dirty="0">
                <a:solidFill>
                  <a:srgbClr val="E09F44"/>
                </a:solidFill>
              </a:rPr>
              <a:t> în mod substanțial chiar și în cazul în care nu este disponibilă</a:t>
            </a:r>
            <a:r>
              <a:rPr lang="ro-RO" sz="3000" b="1" spc="100" dirty="0">
                <a:solidFill>
                  <a:srgbClr val="E09F44"/>
                </a:solidFill>
              </a:rPr>
              <a:t>, în mod natural, </a:t>
            </a:r>
            <a:r>
              <a:rPr lang="pt-BR" sz="3000" b="1" spc="100" dirty="0">
                <a:solidFill>
                  <a:srgbClr val="E09F44"/>
                </a:solidFill>
              </a:rPr>
              <a:t>o stea</a:t>
            </a:r>
            <a:r>
              <a:rPr lang="ro-RO" sz="3000" b="1" spc="100" dirty="0">
                <a:solidFill>
                  <a:srgbClr val="E09F44"/>
                </a:solidFill>
              </a:rPr>
              <a:t> </a:t>
            </a:r>
            <a:r>
              <a:rPr lang="pt-BR" sz="3000" b="1" spc="100" dirty="0">
                <a:solidFill>
                  <a:srgbClr val="E09F44"/>
                </a:solidFill>
              </a:rPr>
              <a:t>apropiată. </a:t>
            </a:r>
            <a:endParaRPr lang="pt-BR" sz="3000" b="1" spc="100" dirty="0">
              <a:solidFill>
                <a:srgbClr val="AE643D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476672"/>
            <a:ext cx="8675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200" b="1" spc="600" dirty="0">
                <a:solidFill>
                  <a:srgbClr val="AE643D"/>
                </a:solidFill>
                <a:ea typeface="Andale Mono" charset="0"/>
                <a:cs typeface="Andale Mono" charset="0"/>
              </a:rPr>
              <a:t>OBSERVATOARELE ASTRONOMICE</a:t>
            </a:r>
            <a:endParaRPr lang="pt-BR" sz="4200" b="1" spc="600" dirty="0">
              <a:solidFill>
                <a:srgbClr val="AE643D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4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000" b="1" dirty="0">
                <a:solidFill>
                  <a:srgbClr val="54BC9B"/>
                </a:solidFill>
              </a:rPr>
              <a:t>Mergeți la următoarea aplicație laser</a:t>
            </a:r>
            <a:r>
              <a:rPr lang="pt-BR" sz="3000" b="1" dirty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>
                <a:solidFill>
                  <a:srgbClr val="54BC9B"/>
                </a:solidFill>
              </a:rPr>
              <a:t> </a:t>
            </a:r>
            <a:r>
              <a:rPr lang="ro-RO" sz="3000" b="1" spc="300" dirty="0">
                <a:solidFill>
                  <a:schemeClr val="bg1"/>
                </a:solidFill>
              </a:rPr>
              <a:t>ENERGIA</a:t>
            </a:r>
            <a:r>
              <a:rPr lang="pt-BR" sz="3000" b="1" spc="300" dirty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5500" b="1" dirty="0"/>
              <a:t>BINE</a:t>
            </a:r>
            <a:r>
              <a:rPr lang="en-US" sz="5500" b="1" dirty="0"/>
              <a:t> </a:t>
            </a:r>
            <a:r>
              <a:rPr lang="ro-RO" sz="5500" b="1" dirty="0"/>
              <a:t>LUCRAT</a:t>
            </a:r>
            <a:r>
              <a:rPr lang="en-US" sz="55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28634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104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Mahmoud-Tudor HAMDAN</cp:lastModifiedBy>
  <cp:revision>15</cp:revision>
  <dcterms:created xsi:type="dcterms:W3CDTF">2017-03-08T21:43:37Z</dcterms:created>
  <dcterms:modified xsi:type="dcterms:W3CDTF">2018-01-20T09:45:57Z</dcterms:modified>
</cp:coreProperties>
</file>